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33CC"/>
    <a:srgbClr val="9900CC"/>
    <a:srgbClr val="33CC33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2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D0981F-F9F5-47A3-B28E-717774DE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812E1A3-C6A5-4DE5-92B0-F2E778E9E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6BBD1F-0E7D-4787-9FDB-8BA4FFA9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C5277D-28DC-48F5-B55C-9CF6F947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1195FB-BEFC-497A-9CC9-41C9B42A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9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CE1F15-397C-4BAD-94A9-1EC74B58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65AA245-5892-4BF7-BAC3-EBFAAD47C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1E4DAB-2731-45CA-A4D7-43E1F1BA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1BD701-FCA6-4130-A7A6-5A2505EB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15C937-46A9-42A3-A7CA-CA27C3C5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0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9D58E10-C8AD-4FE1-98E6-3C5584782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395D0F5-7DF0-4EC1-B708-7E211434D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B1062A-6979-46CC-8880-E1DFB71A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CEF4A9-731C-497E-A294-5CE7EEDA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31E6B5-9FA3-4D3F-AF86-90D3AB60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7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2434D4-CDCE-4224-86C5-2267B0C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CD6FBE-BA02-4A8F-8E47-EC956F712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61A8F4-2402-433E-8E91-342688B7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0A86FF-58F4-49C9-B9CF-62AAF562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C08433-CEFE-4467-ADD3-92288FF5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4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D464FF-FBED-42F2-B723-094F78BF9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2CAAA-0174-4605-A4B6-57E2BC655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788420-9FF4-47E3-B619-67542EE8C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AE8E937-3296-49A3-9669-13330D46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0CFD01-3480-4835-9ADB-AEC103F1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36FA0A-F1EC-47AD-9F99-9E206FE5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B3F39B-23C6-47C3-9E12-BA711CD98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F9FD590-68C6-4C1A-8EB6-64ACB76B1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8545E09-B6A0-4EE3-A2E8-F7125CCB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78AF68-5653-4ADE-B619-0C895EDA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551C6F-DFD6-4554-9160-E27D7775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4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FEB58D-BC0B-418B-A7B7-CFD92A3CB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8411B1-3A18-4514-83AD-EBCE78C0A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A1CA2C-0112-43E6-A78F-AB0DAB7AC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1104F20-81FC-4629-81AE-665AA36F9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FE931A4-94D1-4859-B1B5-D96DDE424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D78F625-3900-4545-A7F9-21DA4175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878853C-7853-4FA6-BDA7-C8724085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49FB7A3-077F-4DAD-AAC8-6ACF8AC6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9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B83E17-6C5E-4109-966E-8636ECDF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38E399-F84B-4B8B-BF12-42F2DDCC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7088E0D-3B46-41AF-85A9-7CAD5250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5D7056D-42C1-4F60-9221-A5557B3D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2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AAAF54D-2DFF-420A-94B4-402B4A75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3DAA6BC-54CE-4192-B4AB-713D377E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AD7BF5E-B328-4814-A1F1-A0B1C19B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2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3C57E4-B33A-4A46-8066-B65EE84D6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E6D4FA-BE7C-444D-A2F1-48661CA5B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8F014BE-4F56-495E-831F-11A1B4EF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53C509-E470-4F13-8CC5-6E61CDDB8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7BE036-B3AA-4B76-8A83-32F7CFDD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EE0B32D-FC14-4224-A87F-1544EC7C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07E281-FEC0-4DCD-96D1-95D124808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FC72C6F-6FCC-4C78-A14D-68285A470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3BD06C1-BBC3-47F2-94EC-7CE9D0CF9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19C8FA-AFC5-4F3C-9457-EF673D13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F42303-E9C0-4D1F-92C6-D94A485F2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0957B0-0136-4350-ADB3-76E18465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3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48AA04D-E0D3-411F-A20A-7FEC4465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5B0C71F-9D71-4F21-BD5C-87690A7AE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85A1B2-D3EF-4831-9D81-DDE56374B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604B6-F1A3-48AB-AABE-FCC0CC22DE96}" type="datetimeFigureOut">
              <a:rPr lang="en-US" smtClean="0"/>
              <a:t>24/01/2022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ECE96E-F1F0-487D-97AE-F86A01919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BC6FA6-2E6B-485F-9380-DEE126E88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45EEE1-63BB-4D1B-92A8-174596DA1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763" y="222143"/>
            <a:ext cx="10734674" cy="600817"/>
          </a:xfrm>
        </p:spPr>
        <p:txBody>
          <a:bodyPr>
            <a:norm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11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 MẢNG MỘT CHIỀU</a:t>
            </a:r>
            <a:endParaRPr lang="en-US" sz="3000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6964" y="1039016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1.Khái </a:t>
            </a:r>
            <a:r>
              <a:rPr lang="en-US" sz="240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b="0" i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0811" y="1624404"/>
            <a:ext cx="2371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6964" y="2736724"/>
            <a:ext cx="4953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2733" y="2195250"/>
            <a:ext cx="2329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2733" y="3807042"/>
            <a:ext cx="1850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0153" y="3324024"/>
            <a:ext cx="1919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0153" y="4362390"/>
            <a:ext cx="1179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469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0510" y="698060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1.Khái </a:t>
            </a:r>
            <a:r>
              <a:rPr lang="en-US" sz="2400" b="1" u="sng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b="1" i="0" u="sng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6963" y="1124621"/>
            <a:ext cx="103764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latin typeface="+mj-lt"/>
              </a:rPr>
              <a:t>Mảng là một dãy các phần tử có </a:t>
            </a:r>
            <a:r>
              <a:rPr lang="vi-VN" sz="2400" dirty="0" smtClean="0">
                <a:latin typeface="+mj-lt"/>
              </a:rPr>
              <a:t>cùng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kiểu</a:t>
            </a:r>
            <a:r>
              <a:rPr lang="vi-VN" sz="2400" dirty="0" smtClean="0">
                <a:latin typeface="+mj-lt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index,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vi-VN" sz="24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Index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 smtClean="0">
              <a:solidFill>
                <a:srgbClr val="444444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444444"/>
                </a:solidFill>
                <a:latin typeface="+mj-lt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A[5]; </a:t>
            </a:r>
            <a:endParaRPr lang="en-US" sz="24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9513" y="3198446"/>
            <a:ext cx="2613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u="sng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0" u="sng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797003" y="3817166"/>
            <a:ext cx="1085772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mảng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en-US" sz="2400" i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                </a:t>
            </a:r>
            <a:r>
              <a:rPr lang="en-US" sz="2400" i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a[5</a:t>
            </a:r>
            <a:r>
              <a:rPr lang="en-US" sz="2400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]; </a:t>
            </a:r>
          </a:p>
        </p:txBody>
      </p:sp>
    </p:spTree>
    <p:extLst>
      <p:ext uri="{BB962C8B-B14F-4D97-AF65-F5344CB8AC3E}">
        <p14:creationId xmlns:p14="http://schemas.microsoft.com/office/powerpoint/2010/main" val="15134076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8321" y="1013564"/>
            <a:ext cx="10686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]={ gt1, gt2,..};    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8516" y="335453"/>
            <a:ext cx="2457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4337" y="1725500"/>
            <a:ext cx="10686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hởi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: 5,8,12,9,6</a:t>
            </a:r>
          </a:p>
          <a:p>
            <a:pPr lvl="1"/>
            <a:r>
              <a:rPr lang="en-US" sz="2400" i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a[5]={5,8,12,9,6};</a:t>
            </a:r>
            <a:endParaRPr lang="en-US" sz="24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9632" y="2778379"/>
            <a:ext cx="5309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2823" y="3508708"/>
            <a:ext cx="10686920" cy="895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 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a[0]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:</a:t>
            </a:r>
            <a:r>
              <a:rPr lang="en-US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a[3]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4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8516" y="335453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5130" y="2313439"/>
            <a:ext cx="1955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7571" y="937061"/>
            <a:ext cx="9502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for(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= 0; i &lt;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i++) 	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&lt;&lt;"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["&lt;&lt;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i&lt;&lt;"]";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[i];	}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9015" y="2964719"/>
            <a:ext cx="9502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for(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= 0; i &lt;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i++)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if(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</a:t>
            </a:r>
          </a:p>
          <a:p>
            <a:r>
              <a:rPr lang="en-US" sz="2400" dirty="0" smtClean="0"/>
              <a:t>         {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]&lt;&lt;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6229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8516" y="335453"/>
            <a:ext cx="1317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4083" y="873096"/>
            <a:ext cx="11905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ts val="1200"/>
              </a:spcBef>
              <a:spcAft>
                <a:spcPts val="5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chẵn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4152" y="1587285"/>
            <a:ext cx="966610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#include 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using namespace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A[10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];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for(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= 0; i &lt; 10; i++) 	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&lt;&lt;"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["&lt;&lt;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&lt;&lt;"]";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&gt;&gt;A[i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];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= 0; i &lt; 10;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if(A[i]%2==0) </a:t>
            </a:r>
            <a:endParaRPr lang="en-US" sz="24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A[i]&lt;&lt;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                    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572923" y="3549112"/>
            <a:ext cx="75850" cy="9608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6527204" y="5021451"/>
            <a:ext cx="45719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0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8516" y="335453"/>
            <a:ext cx="1317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4083" y="857598"/>
            <a:ext cx="10773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200"/>
              </a:spcBef>
              <a:spcAft>
                <a:spcPts val="5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10,8,15,6,7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4152" y="1370313"/>
            <a:ext cx="966610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#include &lt;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using namespace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a[5]={10,8,15,6,7};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max,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                       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max,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max=a[0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max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for(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i=0;i&lt;5;i++)                  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duyệt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mảng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if(a[i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                      //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max =a[i];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=i; }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&lt;&lt;"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la"&lt;&lt;max&lt;&lt;"tai vi tri"&lt;&lt;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 //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5191932" y="4153546"/>
            <a:ext cx="61993" cy="526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5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294</Words>
  <Application>Microsoft Office PowerPoint</Application>
  <PresentationFormat>Custom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THPT PHÚ HÒA Tổ Tin học - Lớp 10</dc:title>
  <dc:creator>Vo Thi Huynh Giang</dc:creator>
  <cp:lastModifiedBy>Windows User</cp:lastModifiedBy>
  <cp:revision>87</cp:revision>
  <dcterms:created xsi:type="dcterms:W3CDTF">2021-08-29T02:17:03Z</dcterms:created>
  <dcterms:modified xsi:type="dcterms:W3CDTF">2022-01-24T04:18:04Z</dcterms:modified>
</cp:coreProperties>
</file>